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ecure1.nbed.nb.ca/sites/ASD-W/GeorgeSt/Pages/default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mueSzKrs2q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SQYQNEHPz5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c8e8-ybfYV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450080"/>
            <a:ext cx="13004800" cy="1005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495800"/>
            <a:ext cx="13004800" cy="9144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60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WELCOME TO MIDDLE SCHOOL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B46B8C-BE3A-4EB7-BF20-2DC8A4F95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0800" y="6180124"/>
            <a:ext cx="3033712" cy="2849272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  <a:extLst>
              <a:ext uri="{FF2B5EF4-FFF2-40B4-BE49-F238E27FC236}">
                <a16:creationId xmlns:a16="http://schemas.microsoft.com/office/drawing/2014/main" id="{FC0536B4-A6CC-4D51-8920-932751CCF47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197600" y="45720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69562"/>
            <a:ext cx="13004800" cy="22184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470400"/>
            <a:ext cx="13004800" cy="9753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64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IMPORTANT INFO TO KNOW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572760"/>
            <a:ext cx="13004800" cy="9144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60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TO PREPARE FOR DAY 1</a:t>
            </a:r>
          </a:p>
          <a:p>
            <a:pPr algn="ctr"/>
            <a:endParaRPr lang="en-US" sz="600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algn="ctr"/>
            <a:r>
              <a:rPr lang="en-US" sz="36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This summer, keep an eye on our </a:t>
            </a:r>
            <a:r>
              <a:rPr lang="en-US" sz="36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  <a:hlinkClick r:id="rId4"/>
              </a:rPr>
              <a:t>website</a:t>
            </a:r>
            <a:r>
              <a:rPr lang="en-US" sz="36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for extra information.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  <a:hlinkClick r:id="rId4"/>
              </a:rPr>
              <a:t>https://secure1.nbed.nb.ca/sites/ASD-W/GeorgeSt/Pages/default.aspx</a:t>
            </a:r>
            <a:endParaRPr lang="en-US" sz="320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algn="ctr"/>
            <a:endParaRPr lang="en-US" sz="32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  <a:p>
            <a:pPr algn="ctr"/>
            <a:endParaRPr lang="en-US" sz="6000" b="0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75000"/>
                  </a:srgbClr>
                </a:outerShdw>
              </a:effectLst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85946"/>
            <a:ext cx="13004800" cy="3358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038600"/>
            <a:ext cx="13004800" cy="20116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32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  <a:hlinkClick r:id="rId4"/>
              </a:rPr>
              <a:t>SCHOOL TOUR</a:t>
            </a:r>
            <a:endParaRPr lang="en-US" sz="13200" b="1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77280"/>
            <a:ext cx="13004800" cy="9144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3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CLICK  </a:t>
            </a:r>
            <a:r>
              <a:rPr lang="en-US" sz="32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SCHOOL TOUR </a:t>
            </a:r>
            <a:r>
              <a:rPr lang="en-US" sz="32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TO ACCESS VIDEO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04352"/>
            <a:ext cx="13004800" cy="13492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2194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3004800" cy="219456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r"/>
            <a:r>
              <a:rPr lang="en-US" sz="144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ASK </a:t>
            </a:r>
            <a:r>
              <a:rPr lang="en-US" sz="144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  <a:hlinkClick r:id="rId4"/>
              </a:rPr>
              <a:t>GEORGIE</a:t>
            </a:r>
            <a:endParaRPr lang="en-US" sz="14400" b="1" dirty="0">
              <a:solidFill>
                <a:srgbClr val="FFFFFF"/>
              </a:solidFill>
              <a:effectLst>
                <a:outerShdw blurRad="20000" dist="30000" dir="2700000">
                  <a:srgbClr val="000000">
                    <a:alpha val="80000"/>
                  </a:srgbClr>
                </a:outerShdw>
              </a:effectLst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652256"/>
            <a:ext cx="13004800" cy="85344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r"/>
            <a:r>
              <a:rPr lang="en-US" sz="36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CLICK  GEORGIE TO ACCESS VIDEO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98010"/>
            <a:ext cx="13004800" cy="21513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495800"/>
            <a:ext cx="13004800" cy="9144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60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ADVICE FOR</a:t>
            </a:r>
            <a:r>
              <a:rPr lang="en-US" sz="60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  <a:hlinkClick r:id="rId4"/>
              </a:rPr>
              <a:t>CLASS OF 2024</a:t>
            </a:r>
            <a:r>
              <a:rPr lang="en-US" sz="6000" b="1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537200"/>
            <a:ext cx="13004800" cy="9144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2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CLICK </a:t>
            </a:r>
            <a:r>
              <a:rPr lang="en-US" sz="240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CLASS OF 2024</a:t>
            </a:r>
            <a:r>
              <a:rPr lang="en-US" sz="24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TO ACCESS VIDEO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8C3B89E1C8A7FA4B898C244011357640" ma:contentTypeVersion="9" ma:contentTypeDescription="" ma:contentTypeScope="" ma:versionID="974058a55d8661ab0a4b29781b386031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Form xmlns="1e050540-abf7-4cd0-9094-0488f67136b7">No</DocumentForm>
    <DocumentCategories xmlns="1e050540-abf7-4cd0-9094-0488f67136b7">Student-Information</DocumentCategories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8ADA94-E712-43CF-B105-7B77A1D75AB1}"/>
</file>

<file path=customXml/itemProps2.xml><?xml version="1.0" encoding="utf-8"?>
<ds:datastoreItem xmlns:ds="http://schemas.openxmlformats.org/officeDocument/2006/customXml" ds:itemID="{9934A683-D163-4F82-88AB-B821231FA202}"/>
</file>

<file path=customXml/itemProps3.xml><?xml version="1.0" encoding="utf-8"?>
<ds:datastoreItem xmlns:ds="http://schemas.openxmlformats.org/officeDocument/2006/customXml" ds:itemID="{314AF9B5-054E-4201-A626-FD7629DEBA5A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Office PowerPoint</Application>
  <PresentationFormat>Custom</PresentationFormat>
  <Paragraphs>12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Ashfield, Michelle (ASD-W)</dc:creator>
  <cp:lastModifiedBy>Plourde, Pierre  (ASD-W)</cp:lastModifiedBy>
  <cp:revision>5</cp:revision>
  <dcterms:created xsi:type="dcterms:W3CDTF">2006-08-16T00:00:00Z</dcterms:created>
  <dcterms:modified xsi:type="dcterms:W3CDTF">2021-05-20T18:39:56Z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0x010100F2A1E1E4D320C749A22EC3F91FD053D6008C3B89E1C8A7FA4B898C244011357640</vt:lpwstr>
  </property>
</Properties>
</file>